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5050"/>
  <p:embeddedFontLst>
    <p:embeddedFont>
      <p:font typeface="Angella White" panose="020B0604020202020204" charset="0"/>
      <p:regular r:id="rId4"/>
    </p:embeddedFont>
    <p:embeddedFont>
      <p:font typeface="Arial Rounded MT Bold" panose="020F070403050403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M Sans Bold" panose="020B0604020202020204" charset="0"/>
      <p:regular r:id="rId10"/>
      <p:bold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Peace Sans" panose="020B0604020202020204" charset="0"/>
      <p:regular r:id="rId16"/>
    </p:embeddedFont>
    <p:embeddedFont>
      <p:font typeface="Staatliches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52" d="100"/>
          <a:sy n="52" d="100"/>
        </p:scale>
        <p:origin x="259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47579"/>
            <a:ext cx="7464748" cy="1840213"/>
          </a:xfrm>
          <a:custGeom>
            <a:avLst/>
            <a:gdLst/>
            <a:ahLst/>
            <a:cxnLst/>
            <a:rect l="l" t="t" r="r" b="b"/>
            <a:pathLst>
              <a:path w="7613947" h="1840213">
                <a:moveTo>
                  <a:pt x="0" y="0"/>
                </a:moveTo>
                <a:lnTo>
                  <a:pt x="7613947" y="0"/>
                </a:lnTo>
                <a:lnTo>
                  <a:pt x="7613947" y="1840213"/>
                </a:lnTo>
                <a:lnTo>
                  <a:pt x="0" y="1840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82" r="-58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>
            <a:off x="4843196" y="3275316"/>
            <a:ext cx="5773596" cy="7841896"/>
          </a:xfrm>
          <a:custGeom>
            <a:avLst/>
            <a:gdLst/>
            <a:ahLst/>
            <a:cxnLst/>
            <a:rect l="l" t="t" r="r" b="b"/>
            <a:pathLst>
              <a:path w="5773596" h="7841896">
                <a:moveTo>
                  <a:pt x="5773596" y="0"/>
                </a:moveTo>
                <a:lnTo>
                  <a:pt x="0" y="0"/>
                </a:lnTo>
                <a:lnTo>
                  <a:pt x="0" y="7841897"/>
                </a:lnTo>
                <a:lnTo>
                  <a:pt x="5773596" y="7841897"/>
                </a:lnTo>
                <a:lnTo>
                  <a:pt x="5773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 rot="-1074474">
            <a:off x="2333466" y="8886596"/>
            <a:ext cx="268584" cy="45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"/>
              </a:lnSpc>
            </a:pPr>
            <a:r>
              <a:rPr lang="en-US" sz="238">
                <a:solidFill>
                  <a:srgbClr val="FFFFFF"/>
                </a:solidFill>
                <a:latin typeface="Arial Rounded MT Bold"/>
              </a:rPr>
              <a:t>EAT SMART WITH </a:t>
            </a:r>
          </a:p>
        </p:txBody>
      </p:sp>
      <p:sp>
        <p:nvSpPr>
          <p:cNvPr id="5" name="TextBox 5"/>
          <p:cNvSpPr txBox="1"/>
          <p:nvPr/>
        </p:nvSpPr>
        <p:spPr>
          <a:xfrm rot="-1013245">
            <a:off x="2244929" y="8957008"/>
            <a:ext cx="519716" cy="16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"/>
              </a:lnSpc>
            </a:pPr>
            <a:r>
              <a:rPr lang="en-US" sz="469">
                <a:solidFill>
                  <a:srgbClr val="1A2C4B"/>
                </a:solidFill>
                <a:latin typeface="Peace Sans"/>
              </a:rPr>
              <a:t>The </a:t>
            </a:r>
          </a:p>
          <a:p>
            <a:pPr algn="ctr">
              <a:lnSpc>
                <a:spcPts val="427"/>
              </a:lnSpc>
            </a:pPr>
            <a:r>
              <a:rPr lang="en-US" sz="469">
                <a:solidFill>
                  <a:srgbClr val="1A2C4B"/>
                </a:solidFill>
                <a:latin typeface="Peace Sans"/>
              </a:rPr>
              <a:t>Lunch </a:t>
            </a:r>
          </a:p>
          <a:p>
            <a:pPr algn="ctr">
              <a:lnSpc>
                <a:spcPts val="427"/>
              </a:lnSpc>
            </a:pPr>
            <a:r>
              <a:rPr lang="en-US" sz="469">
                <a:solidFill>
                  <a:srgbClr val="1A2C4B"/>
                </a:solidFill>
                <a:latin typeface="Peace Sans"/>
              </a:rPr>
              <a:t>Bunch</a:t>
            </a:r>
          </a:p>
        </p:txBody>
      </p:sp>
      <p:sp>
        <p:nvSpPr>
          <p:cNvPr id="6" name="TextBox 6"/>
          <p:cNvSpPr txBox="1"/>
          <p:nvPr/>
        </p:nvSpPr>
        <p:spPr>
          <a:xfrm rot="-1074474">
            <a:off x="2434431" y="9153119"/>
            <a:ext cx="211834" cy="45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"/>
              </a:lnSpc>
            </a:pPr>
            <a:r>
              <a:rPr lang="en-US" sz="238">
                <a:solidFill>
                  <a:srgbClr val="FFFFFF"/>
                </a:solidFill>
                <a:latin typeface="Arial Rounded MT Bold"/>
              </a:rPr>
              <a:t>RECIPE BOOK</a:t>
            </a:r>
          </a:p>
        </p:txBody>
      </p:sp>
      <p:grpSp>
        <p:nvGrpSpPr>
          <p:cNvPr id="7" name="Group 7"/>
          <p:cNvGrpSpPr/>
          <p:nvPr/>
        </p:nvGrpSpPr>
        <p:grpSpPr>
          <a:xfrm rot="-960836">
            <a:off x="2601629" y="9194308"/>
            <a:ext cx="95110" cy="9511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2C4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170" tIns="1170" rIns="1170" bIns="1170" rtlCol="0" anchor="ctr"/>
            <a:lstStyle/>
            <a:p>
              <a:pPr algn="ctr">
                <a:lnSpc>
                  <a:spcPts val="20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60836">
            <a:off x="2605548" y="9200420"/>
            <a:ext cx="89039" cy="8903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170" tIns="1170" rIns="1170" bIns="1170" rtlCol="0" anchor="ctr"/>
            <a:lstStyle/>
            <a:p>
              <a:pPr algn="ctr">
                <a:lnSpc>
                  <a:spcPts val="206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1262859">
            <a:off x="2642098" y="9268920"/>
            <a:ext cx="47314" cy="2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"/>
              </a:lnSpc>
            </a:pPr>
            <a:r>
              <a:rPr lang="en-US" sz="100">
                <a:solidFill>
                  <a:srgbClr val="FFFFFF"/>
                </a:solidFill>
                <a:latin typeface="Arial Rounded MT Bold"/>
              </a:rPr>
              <a:t>BUNCH</a:t>
            </a:r>
          </a:p>
        </p:txBody>
      </p:sp>
      <p:sp>
        <p:nvSpPr>
          <p:cNvPr id="14" name="Freeform 14"/>
          <p:cNvSpPr/>
          <p:nvPr/>
        </p:nvSpPr>
        <p:spPr>
          <a:xfrm rot="-960836">
            <a:off x="2604192" y="9182796"/>
            <a:ext cx="74218" cy="82650"/>
          </a:xfrm>
          <a:custGeom>
            <a:avLst/>
            <a:gdLst/>
            <a:ahLst/>
            <a:cxnLst/>
            <a:rect l="l" t="t" r="r" b="b"/>
            <a:pathLst>
              <a:path w="74218" h="82650">
                <a:moveTo>
                  <a:pt x="0" y="0"/>
                </a:moveTo>
                <a:lnTo>
                  <a:pt x="74218" y="0"/>
                </a:lnTo>
                <a:lnTo>
                  <a:pt x="74218" y="82650"/>
                </a:lnTo>
                <a:lnTo>
                  <a:pt x="0" y="8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204" t="-25134" r="-184039" b="-8224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 rot="-2035310">
            <a:off x="2634280" y="9241097"/>
            <a:ext cx="10620" cy="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"/>
              </a:lnSpc>
            </a:pPr>
            <a:r>
              <a:rPr lang="en-US" sz="100">
                <a:solidFill>
                  <a:srgbClr val="FFFFFF"/>
                </a:solidFill>
                <a:latin typeface="Arial Rounded MT Bold"/>
              </a:rPr>
              <a:t>EAT SMART WITH </a:t>
            </a:r>
          </a:p>
        </p:txBody>
      </p:sp>
      <p:sp>
        <p:nvSpPr>
          <p:cNvPr id="16" name="TextBox 16"/>
          <p:cNvSpPr txBox="1"/>
          <p:nvPr/>
        </p:nvSpPr>
        <p:spPr>
          <a:xfrm rot="-1974082">
            <a:off x="2631937" y="9242584"/>
            <a:ext cx="20549" cy="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"/>
              </a:lnSpc>
            </a:pPr>
            <a:r>
              <a:rPr lang="en-US" sz="100">
                <a:solidFill>
                  <a:srgbClr val="1A2C4B"/>
                </a:solidFill>
                <a:latin typeface="Peace Sans"/>
              </a:rPr>
              <a:t>The </a:t>
            </a:r>
          </a:p>
          <a:p>
            <a:pPr algn="ctr">
              <a:lnSpc>
                <a:spcPts val="16"/>
              </a:lnSpc>
            </a:pPr>
            <a:r>
              <a:rPr lang="en-US" sz="100">
                <a:solidFill>
                  <a:srgbClr val="1A2C4B"/>
                </a:solidFill>
                <a:latin typeface="Peace Sans"/>
              </a:rPr>
              <a:t>Lunch </a:t>
            </a:r>
          </a:p>
          <a:p>
            <a:pPr algn="ctr">
              <a:lnSpc>
                <a:spcPts val="16"/>
              </a:lnSpc>
            </a:pPr>
            <a:r>
              <a:rPr lang="en-US" sz="100">
                <a:solidFill>
                  <a:srgbClr val="1A2C4B"/>
                </a:solidFill>
                <a:latin typeface="Peace Sans"/>
              </a:rPr>
              <a:t>Bunch</a:t>
            </a:r>
          </a:p>
        </p:txBody>
      </p:sp>
      <p:sp>
        <p:nvSpPr>
          <p:cNvPr id="17" name="TextBox 17"/>
          <p:cNvSpPr txBox="1"/>
          <p:nvPr/>
        </p:nvSpPr>
        <p:spPr>
          <a:xfrm rot="-2035310">
            <a:off x="2667815" y="9327933"/>
            <a:ext cx="8376" cy="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"/>
              </a:lnSpc>
            </a:pPr>
            <a:r>
              <a:rPr lang="en-US" sz="100">
                <a:solidFill>
                  <a:srgbClr val="FFFFFF"/>
                </a:solidFill>
                <a:latin typeface="Arial Rounded MT Bold"/>
              </a:rPr>
              <a:t>RECIPE BOOK</a:t>
            </a:r>
          </a:p>
        </p:txBody>
      </p:sp>
      <p:sp>
        <p:nvSpPr>
          <p:cNvPr id="18" name="TextBox 18"/>
          <p:cNvSpPr txBox="1"/>
          <p:nvPr/>
        </p:nvSpPr>
        <p:spPr>
          <a:xfrm rot="-1262859">
            <a:off x="2620305" y="9268311"/>
            <a:ext cx="17045" cy="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"/>
              </a:lnSpc>
            </a:pPr>
            <a:r>
              <a:rPr lang="en-US" sz="100">
                <a:solidFill>
                  <a:srgbClr val="FFFFFF"/>
                </a:solidFill>
                <a:latin typeface="Arial Rounded MT Bold"/>
              </a:rPr>
              <a:t>THE</a:t>
            </a:r>
          </a:p>
        </p:txBody>
      </p:sp>
      <p:sp>
        <p:nvSpPr>
          <p:cNvPr id="19" name="TextBox 19"/>
          <p:cNvSpPr txBox="1"/>
          <p:nvPr/>
        </p:nvSpPr>
        <p:spPr>
          <a:xfrm rot="-1262859">
            <a:off x="2630619" y="9260939"/>
            <a:ext cx="62260" cy="2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"/>
              </a:lnSpc>
            </a:pPr>
            <a:r>
              <a:rPr lang="en-US" sz="124">
                <a:solidFill>
                  <a:srgbClr val="1A2C4B"/>
                </a:solidFill>
                <a:latin typeface="Peace Sans"/>
              </a:rPr>
              <a:t>LUNCH</a:t>
            </a:r>
          </a:p>
        </p:txBody>
      </p:sp>
      <p:sp>
        <p:nvSpPr>
          <p:cNvPr id="20" name="TextBox 20"/>
          <p:cNvSpPr txBox="1"/>
          <p:nvPr/>
        </p:nvSpPr>
        <p:spPr>
          <a:xfrm rot="-1262859">
            <a:off x="2630665" y="9260941"/>
            <a:ext cx="62152" cy="2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"/>
              </a:lnSpc>
            </a:pPr>
            <a:r>
              <a:rPr lang="en-US" sz="124">
                <a:solidFill>
                  <a:srgbClr val="FFFFFF"/>
                </a:solidFill>
                <a:latin typeface="Peace Sans"/>
              </a:rPr>
              <a:t>LUNCH</a:t>
            </a:r>
          </a:p>
        </p:txBody>
      </p:sp>
      <p:sp>
        <p:nvSpPr>
          <p:cNvPr id="21" name="Freeform 21"/>
          <p:cNvSpPr/>
          <p:nvPr/>
        </p:nvSpPr>
        <p:spPr>
          <a:xfrm>
            <a:off x="5140559" y="372266"/>
            <a:ext cx="2026912" cy="2026912"/>
          </a:xfrm>
          <a:custGeom>
            <a:avLst/>
            <a:gdLst/>
            <a:ahLst/>
            <a:cxnLst/>
            <a:rect l="l" t="t" r="r" b="b"/>
            <a:pathLst>
              <a:path w="2026912" h="2026912">
                <a:moveTo>
                  <a:pt x="0" y="0"/>
                </a:moveTo>
                <a:lnTo>
                  <a:pt x="2026912" y="0"/>
                </a:lnTo>
                <a:lnTo>
                  <a:pt x="2026912" y="2026912"/>
                </a:lnTo>
                <a:lnTo>
                  <a:pt x="0" y="2026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/>
          <p:nvPr/>
        </p:nvGrpSpPr>
        <p:grpSpPr>
          <a:xfrm>
            <a:off x="91752" y="7374300"/>
            <a:ext cx="4760384" cy="3481805"/>
            <a:chOff x="0" y="0"/>
            <a:chExt cx="6445341" cy="4879790"/>
          </a:xfrm>
        </p:grpSpPr>
        <p:sp>
          <p:nvSpPr>
            <p:cNvPr id="23" name="Freeform 23"/>
            <p:cNvSpPr/>
            <p:nvPr/>
          </p:nvSpPr>
          <p:spPr>
            <a:xfrm>
              <a:off x="4222912" y="402971"/>
              <a:ext cx="2222429" cy="4226717"/>
            </a:xfrm>
            <a:custGeom>
              <a:avLst/>
              <a:gdLst/>
              <a:ahLst/>
              <a:cxnLst/>
              <a:rect l="l" t="t" r="r" b="b"/>
              <a:pathLst>
                <a:path w="2222429" h="4226717">
                  <a:moveTo>
                    <a:pt x="0" y="0"/>
                  </a:moveTo>
                  <a:lnTo>
                    <a:pt x="2222429" y="0"/>
                  </a:lnTo>
                  <a:lnTo>
                    <a:pt x="2222429" y="4226717"/>
                  </a:lnTo>
                  <a:lnTo>
                    <a:pt x="0" y="4226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9992" r="-120243" b="-3363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235048" y="0"/>
              <a:ext cx="1517385" cy="4587441"/>
            </a:xfrm>
            <a:custGeom>
              <a:avLst/>
              <a:gdLst/>
              <a:ahLst/>
              <a:cxnLst/>
              <a:rect l="l" t="t" r="r" b="b"/>
              <a:pathLst>
                <a:path w="1517385" h="4587441">
                  <a:moveTo>
                    <a:pt x="0" y="0"/>
                  </a:moveTo>
                  <a:lnTo>
                    <a:pt x="1517385" y="0"/>
                  </a:lnTo>
                  <a:lnTo>
                    <a:pt x="1517385" y="4587441"/>
                  </a:lnTo>
                  <a:lnTo>
                    <a:pt x="0" y="4587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37269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590953"/>
              <a:ext cx="2235048" cy="3996488"/>
            </a:xfrm>
            <a:custGeom>
              <a:avLst/>
              <a:gdLst/>
              <a:ahLst/>
              <a:cxnLst/>
              <a:rect l="l" t="t" r="r" b="b"/>
              <a:pathLst>
                <a:path w="2235048" h="3996488">
                  <a:moveTo>
                    <a:pt x="0" y="0"/>
                  </a:moveTo>
                  <a:lnTo>
                    <a:pt x="2235048" y="0"/>
                  </a:lnTo>
                  <a:lnTo>
                    <a:pt x="2235048" y="3996488"/>
                  </a:lnTo>
                  <a:lnTo>
                    <a:pt x="0" y="3996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65647" r="-65081" b="-4226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305565" y="501975"/>
              <a:ext cx="1280946" cy="1608723"/>
            </a:xfrm>
            <a:custGeom>
              <a:avLst/>
              <a:gdLst/>
              <a:ahLst/>
              <a:cxnLst/>
              <a:rect l="l" t="t" r="r" b="b"/>
              <a:pathLst>
                <a:path w="1280946" h="1608723">
                  <a:moveTo>
                    <a:pt x="0" y="0"/>
                  </a:moveTo>
                  <a:lnTo>
                    <a:pt x="1280946" y="0"/>
                  </a:lnTo>
                  <a:lnTo>
                    <a:pt x="1280946" y="1608723"/>
                  </a:lnTo>
                  <a:lnTo>
                    <a:pt x="0" y="1608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853829" y="868582"/>
              <a:ext cx="3133364" cy="4011208"/>
            </a:xfrm>
            <a:custGeom>
              <a:avLst/>
              <a:gdLst/>
              <a:ahLst/>
              <a:cxnLst/>
              <a:rect l="l" t="t" r="r" b="b"/>
              <a:pathLst>
                <a:path w="3133364" h="4011208">
                  <a:moveTo>
                    <a:pt x="0" y="0"/>
                  </a:moveTo>
                  <a:lnTo>
                    <a:pt x="3133364" y="0"/>
                  </a:lnTo>
                  <a:lnTo>
                    <a:pt x="3133364" y="4011208"/>
                  </a:lnTo>
                  <a:lnTo>
                    <a:pt x="0" y="40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1271" r="-107981" b="-3774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79204" y="580452"/>
              <a:ext cx="2084016" cy="4069133"/>
            </a:xfrm>
            <a:custGeom>
              <a:avLst/>
              <a:gdLst/>
              <a:ahLst/>
              <a:cxnLst/>
              <a:rect l="l" t="t" r="r" b="b"/>
              <a:pathLst>
                <a:path w="2084016" h="4069133">
                  <a:moveTo>
                    <a:pt x="0" y="0"/>
                  </a:moveTo>
                  <a:lnTo>
                    <a:pt x="2084016" y="0"/>
                  </a:lnTo>
                  <a:lnTo>
                    <a:pt x="2084016" y="4069133"/>
                  </a:lnTo>
                  <a:lnTo>
                    <a:pt x="0" y="406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63053" t="-20659" r="-194703" b="-2027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61948" y="994360"/>
              <a:ext cx="1346256" cy="854873"/>
            </a:xfrm>
            <a:custGeom>
              <a:avLst/>
              <a:gdLst/>
              <a:ahLst/>
              <a:cxnLst/>
              <a:rect l="l" t="t" r="r" b="b"/>
              <a:pathLst>
                <a:path w="1346256" h="854873">
                  <a:moveTo>
                    <a:pt x="0" y="0"/>
                  </a:moveTo>
                  <a:lnTo>
                    <a:pt x="1346256" y="0"/>
                  </a:lnTo>
                  <a:lnTo>
                    <a:pt x="1346256" y="854872"/>
                  </a:lnTo>
                  <a:lnTo>
                    <a:pt x="0" y="854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25329" y="1141226"/>
              <a:ext cx="916996" cy="684308"/>
            </a:xfrm>
            <a:custGeom>
              <a:avLst/>
              <a:gdLst/>
              <a:ahLst/>
              <a:cxnLst/>
              <a:rect l="l" t="t" r="r" b="b"/>
              <a:pathLst>
                <a:path w="916996" h="684308">
                  <a:moveTo>
                    <a:pt x="0" y="0"/>
                  </a:moveTo>
                  <a:lnTo>
                    <a:pt x="916996" y="0"/>
                  </a:lnTo>
                  <a:lnTo>
                    <a:pt x="916996" y="684308"/>
                  </a:lnTo>
                  <a:lnTo>
                    <a:pt x="0" y="684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621580" y="490908"/>
              <a:ext cx="1069520" cy="755349"/>
            </a:xfrm>
            <a:custGeom>
              <a:avLst/>
              <a:gdLst/>
              <a:ahLst/>
              <a:cxnLst/>
              <a:rect l="l" t="t" r="r" b="b"/>
              <a:pathLst>
                <a:path w="1069520" h="755349">
                  <a:moveTo>
                    <a:pt x="0" y="0"/>
                  </a:moveTo>
                  <a:lnTo>
                    <a:pt x="1069520" y="0"/>
                  </a:lnTo>
                  <a:lnTo>
                    <a:pt x="1069520" y="755348"/>
                  </a:lnTo>
                  <a:lnTo>
                    <a:pt x="0" y="755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609491" y="633201"/>
              <a:ext cx="1113067" cy="1100545"/>
            </a:xfrm>
            <a:custGeom>
              <a:avLst/>
              <a:gdLst/>
              <a:ahLst/>
              <a:cxnLst/>
              <a:rect l="l" t="t" r="r" b="b"/>
              <a:pathLst>
                <a:path w="1113067" h="1100545">
                  <a:moveTo>
                    <a:pt x="0" y="0"/>
                  </a:moveTo>
                  <a:lnTo>
                    <a:pt x="1113068" y="0"/>
                  </a:lnTo>
                  <a:lnTo>
                    <a:pt x="1113068" y="1100545"/>
                  </a:lnTo>
                  <a:lnTo>
                    <a:pt x="0" y="1100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38582" y="3228759"/>
            <a:ext cx="4936922" cy="4486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3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ROAST TURKEY, STUFFING, GRAVY</a:t>
            </a:r>
          </a:p>
          <a:p>
            <a:pPr>
              <a:lnSpc>
                <a:spcPts val="2733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 </a:t>
            </a:r>
          </a:p>
          <a:p>
            <a:pPr>
              <a:lnSpc>
                <a:spcPts val="2733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COCKTAIL SAUSAGES</a:t>
            </a:r>
          </a:p>
          <a:p>
            <a:pPr>
              <a:lnSpc>
                <a:spcPts val="2733"/>
              </a:lnSpc>
            </a:pPr>
            <a:endParaRPr lang="en-US" sz="2169" dirty="0">
              <a:solidFill>
                <a:srgbClr val="262728"/>
              </a:solidFill>
              <a:latin typeface="Open Sans"/>
            </a:endParaRPr>
          </a:p>
          <a:p>
            <a:pPr>
              <a:lnSpc>
                <a:spcPts val="2733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BRUSSEL SPROUTS</a:t>
            </a:r>
          </a:p>
          <a:p>
            <a:pPr>
              <a:lnSpc>
                <a:spcPts val="2733"/>
              </a:lnSpc>
            </a:pPr>
            <a:endParaRPr lang="en-US" sz="2169" dirty="0">
              <a:solidFill>
                <a:srgbClr val="262728"/>
              </a:solidFill>
              <a:latin typeface="Open Sans"/>
            </a:endParaRPr>
          </a:p>
          <a:p>
            <a:pPr>
              <a:lnSpc>
                <a:spcPts val="2733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BATON CARROTS</a:t>
            </a:r>
          </a:p>
          <a:p>
            <a:pPr>
              <a:lnSpc>
                <a:spcPts val="2733"/>
              </a:lnSpc>
            </a:pPr>
            <a:endParaRPr lang="en-US" sz="2169" dirty="0">
              <a:solidFill>
                <a:srgbClr val="262728"/>
              </a:solidFill>
              <a:latin typeface="Open Sans"/>
            </a:endParaRPr>
          </a:p>
          <a:p>
            <a:pPr>
              <a:lnSpc>
                <a:spcPts val="2733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MASHED AND ROAST POTATOES</a:t>
            </a:r>
          </a:p>
          <a:p>
            <a:pPr>
              <a:lnSpc>
                <a:spcPts val="2733"/>
              </a:lnSpc>
            </a:pPr>
            <a:endParaRPr lang="en-US" sz="2169" dirty="0">
              <a:solidFill>
                <a:srgbClr val="262728"/>
              </a:solidFill>
              <a:latin typeface="Open Sans"/>
            </a:endParaRPr>
          </a:p>
          <a:p>
            <a:pPr>
              <a:lnSpc>
                <a:spcPts val="2733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DESSERT OF THE DAY</a:t>
            </a:r>
          </a:p>
          <a:p>
            <a:pPr>
              <a:lnSpc>
                <a:spcPts val="2733"/>
              </a:lnSpc>
            </a:pPr>
            <a:endParaRPr lang="en-US" sz="2169" dirty="0">
              <a:solidFill>
                <a:srgbClr val="262728"/>
              </a:solidFill>
              <a:latin typeface="Open Sans"/>
            </a:endParaRPr>
          </a:p>
          <a:p>
            <a:pPr marL="0" lvl="0" indent="0">
              <a:lnSpc>
                <a:spcPts val="2733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ORANGE &amp; BLACKCURRANT JUICE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8793" y="364712"/>
            <a:ext cx="5396560" cy="1237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8105">
                <a:solidFill>
                  <a:srgbClr val="C13140"/>
                </a:solidFill>
                <a:latin typeface="Angella White"/>
              </a:rPr>
              <a:t>Merry Christmas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38582" y="2600111"/>
            <a:ext cx="6257112" cy="37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73"/>
              </a:lnSpc>
            </a:pPr>
            <a:r>
              <a:rPr lang="en-US" sz="2817" spc="140" dirty="0">
                <a:solidFill>
                  <a:srgbClr val="C13140"/>
                </a:solidFill>
                <a:latin typeface="DM Sans Bold"/>
              </a:rPr>
              <a:t>CHRISTMAS DINNER MENU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38582" y="1666094"/>
            <a:ext cx="6828890" cy="112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8"/>
              </a:lnSpc>
            </a:pPr>
            <a:r>
              <a:rPr lang="en-US" sz="2891" spc="144" dirty="0">
                <a:solidFill>
                  <a:srgbClr val="99CA3C"/>
                </a:solidFill>
                <a:latin typeface="Staatliches"/>
              </a:rPr>
              <a:t>FROM EVERYONE AT EA CATERING</a:t>
            </a:r>
          </a:p>
          <a:p>
            <a:pPr marL="0" lvl="0" indent="0">
              <a:lnSpc>
                <a:spcPts val="2948"/>
              </a:lnSpc>
            </a:pPr>
            <a:r>
              <a:rPr lang="en-US" sz="2891" spc="144" dirty="0">
                <a:solidFill>
                  <a:srgbClr val="99CA3C"/>
                </a:solidFill>
                <a:latin typeface="Staatliches"/>
              </a:rPr>
              <a:t>                           18/12/23                             </a:t>
            </a:r>
          </a:p>
          <a:p>
            <a:pPr marL="0" lvl="0" indent="0">
              <a:lnSpc>
                <a:spcPts val="2948"/>
              </a:lnSpc>
            </a:pPr>
            <a:endParaRPr lang="en-US" sz="2891" spc="144" dirty="0">
              <a:solidFill>
                <a:srgbClr val="99CA3C"/>
              </a:solidFill>
              <a:latin typeface="Staatlich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947" y="9015893"/>
            <a:ext cx="7613947" cy="1840213"/>
          </a:xfrm>
          <a:custGeom>
            <a:avLst/>
            <a:gdLst/>
            <a:ahLst/>
            <a:cxnLst/>
            <a:rect l="l" t="t" r="r" b="b"/>
            <a:pathLst>
              <a:path w="7613947" h="1840213">
                <a:moveTo>
                  <a:pt x="0" y="0"/>
                </a:moveTo>
                <a:lnTo>
                  <a:pt x="7613947" y="0"/>
                </a:lnTo>
                <a:lnTo>
                  <a:pt x="7613947" y="1840214"/>
                </a:lnTo>
                <a:lnTo>
                  <a:pt x="0" y="1840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82" r="-588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4843196" y="3275316"/>
            <a:ext cx="5773596" cy="7841896"/>
          </a:xfrm>
          <a:custGeom>
            <a:avLst/>
            <a:gdLst/>
            <a:ahLst/>
            <a:cxnLst/>
            <a:rect l="l" t="t" r="r" b="b"/>
            <a:pathLst>
              <a:path w="5773596" h="7841896">
                <a:moveTo>
                  <a:pt x="5773596" y="0"/>
                </a:moveTo>
                <a:lnTo>
                  <a:pt x="0" y="0"/>
                </a:lnTo>
                <a:lnTo>
                  <a:pt x="0" y="7841897"/>
                </a:lnTo>
                <a:lnTo>
                  <a:pt x="5773596" y="7841897"/>
                </a:lnTo>
                <a:lnTo>
                  <a:pt x="5773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 rot="-2035310">
            <a:off x="2634280" y="9241097"/>
            <a:ext cx="10620" cy="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"/>
              </a:lnSpc>
            </a:pPr>
            <a:r>
              <a:rPr lang="en-US" sz="100">
                <a:solidFill>
                  <a:srgbClr val="FFFFFF"/>
                </a:solidFill>
                <a:latin typeface="Arial Rounded MT Bold"/>
              </a:rPr>
              <a:t>EAT SMART WITH </a:t>
            </a:r>
          </a:p>
        </p:txBody>
      </p:sp>
      <p:sp>
        <p:nvSpPr>
          <p:cNvPr id="5" name="TextBox 5"/>
          <p:cNvSpPr txBox="1"/>
          <p:nvPr/>
        </p:nvSpPr>
        <p:spPr>
          <a:xfrm rot="-1974082">
            <a:off x="2631937" y="9242584"/>
            <a:ext cx="20549" cy="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"/>
              </a:lnSpc>
            </a:pPr>
            <a:r>
              <a:rPr lang="en-US" sz="100">
                <a:solidFill>
                  <a:srgbClr val="1A2C4B"/>
                </a:solidFill>
                <a:latin typeface="Peace Sans"/>
              </a:rPr>
              <a:t>The </a:t>
            </a:r>
          </a:p>
          <a:p>
            <a:pPr algn="ctr">
              <a:lnSpc>
                <a:spcPts val="16"/>
              </a:lnSpc>
            </a:pPr>
            <a:r>
              <a:rPr lang="en-US" sz="100">
                <a:solidFill>
                  <a:srgbClr val="1A2C4B"/>
                </a:solidFill>
                <a:latin typeface="Peace Sans"/>
              </a:rPr>
              <a:t>Lunch </a:t>
            </a:r>
          </a:p>
          <a:p>
            <a:pPr algn="ctr">
              <a:lnSpc>
                <a:spcPts val="16"/>
              </a:lnSpc>
            </a:pPr>
            <a:r>
              <a:rPr lang="en-US" sz="100">
                <a:solidFill>
                  <a:srgbClr val="1A2C4B"/>
                </a:solidFill>
                <a:latin typeface="Peace Sans"/>
              </a:rPr>
              <a:t>Bunch</a:t>
            </a:r>
          </a:p>
        </p:txBody>
      </p:sp>
      <p:sp>
        <p:nvSpPr>
          <p:cNvPr id="6" name="TextBox 6"/>
          <p:cNvSpPr txBox="1"/>
          <p:nvPr/>
        </p:nvSpPr>
        <p:spPr>
          <a:xfrm rot="-2035310">
            <a:off x="2667815" y="9327933"/>
            <a:ext cx="8376" cy="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"/>
              </a:lnSpc>
            </a:pPr>
            <a:r>
              <a:rPr lang="en-US" sz="100">
                <a:solidFill>
                  <a:srgbClr val="FFFFFF"/>
                </a:solidFill>
                <a:latin typeface="Arial Rounded MT Bold"/>
              </a:rPr>
              <a:t>RECIPE BOOK</a:t>
            </a:r>
          </a:p>
        </p:txBody>
      </p:sp>
      <p:sp>
        <p:nvSpPr>
          <p:cNvPr id="7" name="Freeform 7"/>
          <p:cNvSpPr/>
          <p:nvPr/>
        </p:nvSpPr>
        <p:spPr>
          <a:xfrm>
            <a:off x="5246102" y="-72111"/>
            <a:ext cx="2120498" cy="2120498"/>
          </a:xfrm>
          <a:custGeom>
            <a:avLst/>
            <a:gdLst/>
            <a:ahLst/>
            <a:cxnLst/>
            <a:rect l="l" t="t" r="r" b="b"/>
            <a:pathLst>
              <a:path w="2120498" h="2120498">
                <a:moveTo>
                  <a:pt x="0" y="0"/>
                </a:moveTo>
                <a:lnTo>
                  <a:pt x="2120497" y="0"/>
                </a:lnTo>
                <a:lnTo>
                  <a:pt x="2120497" y="2120497"/>
                </a:lnTo>
                <a:lnTo>
                  <a:pt x="0" y="21204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368793" y="364712"/>
            <a:ext cx="5396560" cy="1237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8105">
                <a:solidFill>
                  <a:srgbClr val="C13140"/>
                </a:solidFill>
                <a:latin typeface="Angella White"/>
              </a:rPr>
              <a:t>Merry Christmas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8582" y="2727119"/>
            <a:ext cx="6257112" cy="4101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73"/>
              </a:lnSpc>
            </a:pPr>
            <a:endParaRPr lang="en-US" sz="2817" spc="140" dirty="0">
              <a:solidFill>
                <a:srgbClr val="C13140"/>
              </a:solidFill>
              <a:latin typeface="DM Sans Bold"/>
            </a:endParaRPr>
          </a:p>
          <a:p>
            <a:pPr marL="0" lvl="0" indent="0">
              <a:lnSpc>
                <a:spcPts val="2873"/>
              </a:lnSpc>
            </a:pPr>
            <a:r>
              <a:rPr lang="en-US" sz="2817" spc="140" dirty="0">
                <a:solidFill>
                  <a:srgbClr val="C13140"/>
                </a:solidFill>
                <a:latin typeface="DM Sans Bold"/>
              </a:rPr>
              <a:t>CHRISTMAS PARTY MENU</a:t>
            </a:r>
          </a:p>
          <a:p>
            <a:pPr marL="0" lvl="0" indent="0">
              <a:lnSpc>
                <a:spcPts val="2873"/>
              </a:lnSpc>
            </a:pPr>
            <a:endParaRPr lang="en-US" sz="2817" spc="140" dirty="0">
              <a:solidFill>
                <a:srgbClr val="C13140"/>
              </a:solidFill>
              <a:latin typeface="DM Sans Bold"/>
            </a:endParaRPr>
          </a:p>
          <a:p>
            <a:pPr marL="0" lvl="0" indent="0">
              <a:lnSpc>
                <a:spcPts val="2873"/>
              </a:lnSpc>
            </a:pPr>
            <a:r>
              <a:rPr lang="en-US" sz="2817" spc="140" dirty="0">
                <a:solidFill>
                  <a:srgbClr val="C13140"/>
                </a:solidFill>
                <a:latin typeface="DM Sans Bold"/>
              </a:rPr>
              <a:t>COCKTAIL SAUSAGES</a:t>
            </a:r>
          </a:p>
          <a:p>
            <a:pPr marL="0" lvl="0" indent="0">
              <a:lnSpc>
                <a:spcPts val="2873"/>
              </a:lnSpc>
            </a:pPr>
            <a:r>
              <a:rPr lang="en-US" sz="2817" spc="140" dirty="0">
                <a:solidFill>
                  <a:srgbClr val="C13140"/>
                </a:solidFill>
                <a:latin typeface="DM Sans Bold"/>
              </a:rPr>
              <a:t>CHICKEN NUGGETS</a:t>
            </a:r>
          </a:p>
          <a:p>
            <a:pPr marL="0" lvl="0" indent="0">
              <a:lnSpc>
                <a:spcPts val="2873"/>
              </a:lnSpc>
            </a:pPr>
            <a:r>
              <a:rPr lang="en-US" sz="2817" spc="140" dirty="0">
                <a:solidFill>
                  <a:srgbClr val="C13140"/>
                </a:solidFill>
                <a:latin typeface="DM Sans Bold"/>
              </a:rPr>
              <a:t>CHIPS</a:t>
            </a:r>
          </a:p>
          <a:p>
            <a:pPr marL="0" lvl="0" indent="0">
              <a:lnSpc>
                <a:spcPts val="2873"/>
              </a:lnSpc>
            </a:pPr>
            <a:endParaRPr lang="en-US" sz="2817" spc="140" dirty="0">
              <a:solidFill>
                <a:srgbClr val="C13140"/>
              </a:solidFill>
              <a:latin typeface="DM Sans Bold"/>
            </a:endParaRPr>
          </a:p>
          <a:p>
            <a:pPr marL="0" lvl="0" indent="0">
              <a:lnSpc>
                <a:spcPts val="2873"/>
              </a:lnSpc>
            </a:pPr>
            <a:r>
              <a:rPr lang="en-US" sz="2817" spc="140" dirty="0">
                <a:solidFill>
                  <a:srgbClr val="C13140"/>
                </a:solidFill>
                <a:latin typeface="DM Sans Bold"/>
              </a:rPr>
              <a:t>KETCHUP/GARLIC DIP,</a:t>
            </a:r>
          </a:p>
          <a:p>
            <a:pPr marL="0" lvl="0" indent="0">
              <a:lnSpc>
                <a:spcPts val="2873"/>
              </a:lnSpc>
            </a:pPr>
            <a:r>
              <a:rPr lang="en-US" sz="2817" spc="140" dirty="0">
                <a:solidFill>
                  <a:srgbClr val="C13140"/>
                </a:solidFill>
                <a:latin typeface="DM Sans Bold"/>
              </a:rPr>
              <a:t>SWEET CHILLI SAUCE</a:t>
            </a:r>
          </a:p>
          <a:p>
            <a:pPr marL="0" lvl="0" indent="0">
              <a:lnSpc>
                <a:spcPts val="2873"/>
              </a:lnSpc>
            </a:pPr>
            <a:endParaRPr lang="en-US" sz="2817" spc="140" dirty="0">
              <a:solidFill>
                <a:srgbClr val="C13140"/>
              </a:solidFill>
              <a:latin typeface="DM Sans Bold"/>
            </a:endParaRPr>
          </a:p>
          <a:p>
            <a:pPr marL="0" lvl="0" indent="0">
              <a:lnSpc>
                <a:spcPts val="2873"/>
              </a:lnSpc>
            </a:pPr>
            <a:r>
              <a:rPr lang="en-US" sz="2817" spc="140" dirty="0">
                <a:solidFill>
                  <a:srgbClr val="C13140"/>
                </a:solidFill>
                <a:latin typeface="DM Sans Bold"/>
              </a:rPr>
              <a:t>CHRISTMAS ICE-CREAM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8582" y="1666094"/>
            <a:ext cx="6828890" cy="112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8"/>
              </a:lnSpc>
            </a:pPr>
            <a:r>
              <a:rPr lang="en-US" sz="2891" spc="144" dirty="0">
                <a:solidFill>
                  <a:srgbClr val="99CA3C"/>
                </a:solidFill>
                <a:latin typeface="Staatliches"/>
              </a:rPr>
              <a:t>FROM EVERYONE AT EA CATERING</a:t>
            </a:r>
          </a:p>
          <a:p>
            <a:pPr marL="0" lvl="0" indent="0">
              <a:lnSpc>
                <a:spcPts val="2948"/>
              </a:lnSpc>
            </a:pPr>
            <a:r>
              <a:rPr lang="en-US" sz="2891" spc="144" dirty="0">
                <a:solidFill>
                  <a:srgbClr val="99CA3C"/>
                </a:solidFill>
                <a:latin typeface="Staatliches"/>
              </a:rPr>
              <a:t>                      19/12/23</a:t>
            </a:r>
          </a:p>
          <a:p>
            <a:pPr marL="0" lvl="0" indent="0">
              <a:lnSpc>
                <a:spcPts val="2948"/>
              </a:lnSpc>
            </a:pPr>
            <a:endParaRPr lang="en-US" sz="2891" spc="144" dirty="0">
              <a:solidFill>
                <a:srgbClr val="99CA3C"/>
              </a:solidFill>
              <a:latin typeface="Staatliche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38582" y="8493897"/>
            <a:ext cx="4437939" cy="25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30"/>
              </a:lnSpc>
            </a:pPr>
            <a:r>
              <a:rPr lang="en-US" sz="2169" dirty="0">
                <a:solidFill>
                  <a:srgbClr val="262728"/>
                </a:solidFill>
                <a:latin typeface="Open Sans"/>
              </a:rPr>
              <a:t>CARTON OF 125ML RANDOR JUICE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97</Words>
  <Application>Microsoft Office PowerPoint</Application>
  <PresentationFormat>Custom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Peace Sans</vt:lpstr>
      <vt:lpstr>DM Sans Bold</vt:lpstr>
      <vt:lpstr>Arial Rounded MT Bold</vt:lpstr>
      <vt:lpstr>Staatliches</vt:lpstr>
      <vt:lpstr>Arial</vt:lpstr>
      <vt:lpstr>Open Sans</vt:lpstr>
      <vt:lpstr>Calibri</vt:lpstr>
      <vt:lpstr>Angella White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menus EA</dc:title>
  <dc:creator>Mary Coney</dc:creator>
  <cp:lastModifiedBy>S HALL</cp:lastModifiedBy>
  <cp:revision>5</cp:revision>
  <cp:lastPrinted>2023-11-20T12:40:01Z</cp:lastPrinted>
  <dcterms:created xsi:type="dcterms:W3CDTF">2006-08-16T00:00:00Z</dcterms:created>
  <dcterms:modified xsi:type="dcterms:W3CDTF">2023-11-23T11:15:21Z</dcterms:modified>
  <dc:identifier>DAF0Rv9z2mw</dc:identifier>
</cp:coreProperties>
</file>